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</p:sldIdLst>
  <p:sldSz cx="6858000" cy="12192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B2B2B2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F800F-DD62-3B4B-8186-186CA12E70A2}" v="7" dt="2023-03-07T08:46:13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6197"/>
  </p:normalViewPr>
  <p:slideViewPr>
    <p:cSldViewPr snapToGrid="0">
      <p:cViewPr varScale="1">
        <p:scale>
          <a:sx n="69" d="100"/>
          <a:sy n="69" d="100"/>
        </p:scale>
        <p:origin x="328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BERSAM" userId="1d2face8-2a17-4849-8016-475f9af6cf9f" providerId="ADAL" clId="{C39F800F-DD62-3B4B-8186-186CA12E70A2}"/>
    <pc:docChg chg="custSel modSld">
      <pc:chgData name="CIBERSAM" userId="1d2face8-2a17-4849-8016-475f9af6cf9f" providerId="ADAL" clId="{C39F800F-DD62-3B4B-8186-186CA12E70A2}" dt="2023-03-07T08:46:30.851" v="21" actId="1038"/>
      <pc:docMkLst>
        <pc:docMk/>
      </pc:docMkLst>
      <pc:sldChg chg="addSp delSp modSp mod">
        <pc:chgData name="CIBERSAM" userId="1d2face8-2a17-4849-8016-475f9af6cf9f" providerId="ADAL" clId="{C39F800F-DD62-3B4B-8186-186CA12E70A2}" dt="2023-03-07T08:46:30.851" v="21" actId="1038"/>
        <pc:sldMkLst>
          <pc:docMk/>
          <pc:sldMk cId="3191419645" sldId="256"/>
        </pc:sldMkLst>
        <pc:spChg chg="add del">
          <ac:chgData name="CIBERSAM" userId="1d2face8-2a17-4849-8016-475f9af6cf9f" providerId="ADAL" clId="{C39F800F-DD62-3B4B-8186-186CA12E70A2}" dt="2023-03-07T08:44:17.576" v="1" actId="478"/>
          <ac:spMkLst>
            <pc:docMk/>
            <pc:sldMk cId="3191419645" sldId="256"/>
            <ac:spMk id="2" creationId="{524474D4-0845-F3B3-19C3-A93A051DC727}"/>
          </ac:spMkLst>
        </pc:spChg>
        <pc:spChg chg="add del">
          <ac:chgData name="CIBERSAM" userId="1d2face8-2a17-4849-8016-475f9af6cf9f" providerId="ADAL" clId="{C39F800F-DD62-3B4B-8186-186CA12E70A2}" dt="2023-03-07T08:44:39.820" v="3" actId="478"/>
          <ac:spMkLst>
            <pc:docMk/>
            <pc:sldMk cId="3191419645" sldId="256"/>
            <ac:spMk id="4" creationId="{FA5D13C3-1CE0-F765-0F79-2B5815CB47AE}"/>
          </ac:spMkLst>
        </pc:spChg>
        <pc:spChg chg="add del mod">
          <ac:chgData name="CIBERSAM" userId="1d2face8-2a17-4849-8016-475f9af6cf9f" providerId="ADAL" clId="{C39F800F-DD62-3B4B-8186-186CA12E70A2}" dt="2023-03-07T08:45:02.320" v="7" actId="478"/>
          <ac:spMkLst>
            <pc:docMk/>
            <pc:sldMk cId="3191419645" sldId="256"/>
            <ac:spMk id="5" creationId="{7606D1F7-78DF-6F67-9466-93156F6FC222}"/>
          </ac:spMkLst>
        </pc:spChg>
        <pc:spChg chg="add del mod">
          <ac:chgData name="CIBERSAM" userId="1d2face8-2a17-4849-8016-475f9af6cf9f" providerId="ADAL" clId="{C39F800F-DD62-3B4B-8186-186CA12E70A2}" dt="2023-03-07T08:45:02.320" v="7" actId="478"/>
          <ac:spMkLst>
            <pc:docMk/>
            <pc:sldMk cId="3191419645" sldId="256"/>
            <ac:spMk id="7" creationId="{DA7DF79D-4A47-E95C-4E53-4200583DAF8E}"/>
          </ac:spMkLst>
        </pc:spChg>
        <pc:picChg chg="add mod">
          <ac:chgData name="CIBERSAM" userId="1d2face8-2a17-4849-8016-475f9af6cf9f" providerId="ADAL" clId="{C39F800F-DD62-3B4B-8186-186CA12E70A2}" dt="2023-03-07T08:46:30.851" v="21" actId="1038"/>
          <ac:picMkLst>
            <pc:docMk/>
            <pc:sldMk cId="3191419645" sldId="256"/>
            <ac:picMk id="8" creationId="{09C1074A-363B-80CF-4688-0248D95B593F}"/>
          </ac:picMkLst>
        </pc:picChg>
        <pc:picChg chg="del">
          <ac:chgData name="CIBERSAM" userId="1d2face8-2a17-4849-8016-475f9af6cf9f" providerId="ADAL" clId="{C39F800F-DD62-3B4B-8186-186CA12E70A2}" dt="2023-03-07T08:44:17.576" v="1" actId="478"/>
          <ac:picMkLst>
            <pc:docMk/>
            <pc:sldMk cId="3191419645" sldId="256"/>
            <ac:picMk id="21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77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1457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3167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440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1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290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546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916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28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560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74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3/7/23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8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B7B0531-E241-4F6F-AFF6-FD64F16A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90" y="1034665"/>
            <a:ext cx="6322978" cy="644841"/>
          </a:xfrm>
        </p:spPr>
        <p:txBody>
          <a:bodyPr>
            <a:normAutofit/>
          </a:bodyPr>
          <a:lstStyle/>
          <a:p>
            <a:endParaRPr lang="es-E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Marcador de contenido 9">
            <a:extLst>
              <a:ext uri="{FF2B5EF4-FFF2-40B4-BE49-F238E27FC236}">
                <a16:creationId xmlns:a16="http://schemas.microsoft.com/office/drawing/2014/main" id="{A976212F-CB33-4775-B5DD-025A2C1FE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4290" y="1998880"/>
            <a:ext cx="3158458" cy="9453605"/>
          </a:xfrm>
        </p:spPr>
        <p:txBody>
          <a:bodyPr/>
          <a:lstStyle/>
          <a:p>
            <a:endParaRPr lang="es-E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3207" t="19156" r="54867" b="62920"/>
          <a:stretch/>
        </p:blipFill>
        <p:spPr>
          <a:xfrm>
            <a:off x="0" y="0"/>
            <a:ext cx="6858920" cy="823160"/>
          </a:xfrm>
          <a:prstGeom prst="rect">
            <a:avLst/>
          </a:prstGeom>
        </p:spPr>
      </p:pic>
      <p:sp>
        <p:nvSpPr>
          <p:cNvPr id="20" name="Marcador de contenido 19"/>
          <p:cNvSpPr>
            <a:spLocks noGrp="1"/>
          </p:cNvSpPr>
          <p:nvPr>
            <p:ph sz="half" idx="1"/>
          </p:nvPr>
        </p:nvSpPr>
        <p:spPr>
          <a:xfrm>
            <a:off x="3747540" y="1998880"/>
            <a:ext cx="2849727" cy="945360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9C1074A-363B-80CF-4688-0248D95B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38" y="11537943"/>
            <a:ext cx="3429000" cy="6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9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Adjunta Direccion</dc:creator>
  <cp:lastModifiedBy>CIBERSAM</cp:lastModifiedBy>
  <cp:revision>24</cp:revision>
  <dcterms:created xsi:type="dcterms:W3CDTF">2021-03-29T10:39:11Z</dcterms:created>
  <dcterms:modified xsi:type="dcterms:W3CDTF">2023-03-07T08:46:33Z</dcterms:modified>
</cp:coreProperties>
</file>