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1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title>
      <c:tx>
        <c:rich>
          <a:bodyPr rot="0"/>
          <a:lstStyle/>
          <a:p>
            <a:pPr>
              <a:defRPr sz="5000" b="1" i="0" u="none" strike="noStrike">
                <a:solidFill>
                  <a:srgbClr val="003B75"/>
                </a:solidFill>
                <a:latin typeface="Calibri"/>
              </a:defRPr>
            </a:pPr>
            <a:r>
              <a:rPr lang="es-ES" sz="5000" b="1" i="0" u="none" strike="noStrike">
                <a:solidFill>
                  <a:srgbClr val="003B75"/>
                </a:solidFill>
                <a:latin typeface="Calibri"/>
              </a:rPr>
              <a:t>TÍTULO</a:t>
            </a:r>
          </a:p>
        </c:rich>
      </c:tx>
      <c:layout>
        <c:manualLayout>
          <c:xMode val="edge"/>
          <c:yMode val="edge"/>
          <c:x val="0.40032099999999998"/>
          <c:y val="0"/>
          <c:w val="0.173813"/>
          <c:h val="0.132178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08075"/>
          <c:y val="0.13217899999999999"/>
          <c:w val="0.84472100000000006"/>
          <c:h val="0.795659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Regió 1</c:v>
                </c:pt>
              </c:strCache>
            </c:strRef>
          </c:tx>
          <c:spPr>
            <a:solidFill>
              <a:srgbClr val="003B75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Abril</c:v>
                </c:pt>
                <c:pt idx="1">
                  <c:v>Maig</c:v>
                </c:pt>
                <c:pt idx="2">
                  <c:v>Juny</c:v>
                </c:pt>
                <c:pt idx="3">
                  <c:v>Juliol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27</c:v>
                </c:pt>
                <c:pt idx="1">
                  <c:v>36</c:v>
                </c:pt>
                <c:pt idx="2">
                  <c:v>63</c:v>
                </c:pt>
                <c:pt idx="3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10-4801-9248-44E2221AE57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Regió 2</c:v>
                </c:pt>
              </c:strCache>
            </c:strRef>
          </c:tx>
          <c:spPr>
            <a:solidFill>
              <a:srgbClr val="7C8795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Abril</c:v>
                </c:pt>
                <c:pt idx="1">
                  <c:v>Maig</c:v>
                </c:pt>
                <c:pt idx="2">
                  <c:v>Juny</c:v>
                </c:pt>
                <c:pt idx="3">
                  <c:v>Juliol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55</c:v>
                </c:pt>
                <c:pt idx="1">
                  <c:v>43</c:v>
                </c:pt>
                <c:pt idx="2">
                  <c:v>80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10-4801-9248-44E2221AE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3B75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3B75"/>
                </a:solidFill>
                <a:latin typeface="Calibri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3B75"/>
                </a:solidFill>
                <a:latin typeface="Calibri"/>
              </a:defRPr>
            </a:pPr>
            <a:endParaRPr lang="es-ES"/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9.3038200000000001E-2"/>
          <c:y val="7.9678299999999994E-2"/>
          <c:w val="0.90696200000000005"/>
          <c:h val="6.69596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400" b="0" i="0" u="none" strike="noStrike">
              <a:solidFill>
                <a:srgbClr val="5E5E5E"/>
              </a:solidFill>
              <a:latin typeface="Calibri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1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13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Atribució</a:t>
            </a:r>
          </a:p>
        </p:txBody>
      </p:sp>
      <p:sp>
        <p:nvSpPr>
          <p:cNvPr id="116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 destacable”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’amanida amb arròs fregit, ous bullits i bastonets xineso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mb minihamburgueses de salmó, amanida i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asta pappardelle amb mantega de julivert, avellanes torrades i formatge parmesà ratllat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’amanida amb arròs fregit, ous bullits i bastonets xineso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lvocats i l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000" spc="-220">
                <a:solidFill>
                  <a:srgbClr val="FFFFFF"/>
                </a:solidFill>
              </a:defRPr>
            </a:lvl1pPr>
          </a:lstStyle>
          <a:p>
            <a:r>
              <a:t>Títol de la presentació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i="1">
                <a:solidFill>
                  <a:srgbClr val="FFFFFF"/>
                </a:solidFill>
              </a:defRPr>
            </a:lvl1pPr>
          </a:lstStyle>
          <a:p>
            <a:r>
              <a:t>Autor i data</a:t>
            </a:r>
          </a:p>
        </p:txBody>
      </p:sp>
      <p:sp>
        <p:nvSpPr>
          <p:cNvPr id="2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 alternat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mb minihamburgueses de salmó, amanida i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Títol de la diapositiva</a:t>
            </a:r>
          </a:p>
        </p:txBody>
      </p:sp>
      <p:sp>
        <p:nvSpPr>
          <p:cNvPr id="3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5pPr>
          </a:lstStyle>
          <a:p>
            <a:r>
              <a:t>Peu de foto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ol de la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43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44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61" name="Nivell del cos u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asta pappardelle amb mantega de julivert, avellanes torrades i formatge parmesà ratllat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6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ol de secció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Títol de secció</a:t>
            </a:r>
          </a:p>
        </p:txBody>
      </p:sp>
      <p:sp>
        <p:nvSpPr>
          <p:cNvPr id="72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Títol de la diapositiva</a:t>
            </a:r>
          </a:p>
        </p:txBody>
      </p:sp>
      <p:sp>
        <p:nvSpPr>
          <p:cNvPr id="8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la diapositiva</a:t>
            </a:r>
          </a:p>
        </p:txBody>
      </p:sp>
      <p:sp>
        <p:nvSpPr>
          <p:cNvPr id="8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ol de l’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Títol de l’agenda</a:t>
            </a:r>
          </a:p>
        </p:txBody>
      </p:sp>
      <p:sp>
        <p:nvSpPr>
          <p:cNvPr id="89" name="Peu de foto de l’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6200">
                <a:solidFill>
                  <a:srgbClr val="003B75"/>
                </a:solidFill>
              </a:defRPr>
            </a:lvl1pPr>
          </a:lstStyle>
          <a:p>
            <a:r>
              <a:t>Peu de foto de l’agenda</a:t>
            </a:r>
          </a:p>
        </p:txBody>
      </p:sp>
      <p:sp>
        <p:nvSpPr>
          <p:cNvPr id="90" name="Nivell del cos u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Temes de l’agenda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Títol de la diapositiva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3B75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558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1168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1778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2387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29972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36068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42164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48260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5435600" marR="0" indent="-5588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400" b="0" i="0" u="none" strike="noStrike" cap="none" spc="0" baseline="0">
          <a:solidFill>
            <a:srgbClr val="7C8795"/>
          </a:solidFill>
          <a:uFillTx/>
          <a:latin typeface="Calibri Light"/>
          <a:ea typeface="Calibri Light"/>
          <a:cs typeface="Calibri Light"/>
          <a:sym typeface="Calibri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5">
              <a:srgbClr val="003B75"/>
            </a:gs>
            <a:gs pos="100000">
              <a:schemeClr val="accent1">
                <a:lumOff val="-13575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r y fecha"/>
          <p:cNvSpPr txBox="1">
            <a:spLocks noGrp="1"/>
          </p:cNvSpPr>
          <p:nvPr>
            <p:ph type="body" idx="21"/>
          </p:nvPr>
        </p:nvSpPr>
        <p:spPr>
          <a:xfrm>
            <a:off x="2027916" y="9935629"/>
            <a:ext cx="14218428" cy="67701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rPr dirty="0" err="1"/>
              <a:t>Autor</a:t>
            </a:r>
            <a:r>
              <a:rPr dirty="0"/>
              <a:t> y </a:t>
            </a:r>
            <a:r>
              <a:rPr dirty="0" err="1"/>
              <a:t>fecha</a:t>
            </a:r>
            <a:endParaRPr dirty="0"/>
          </a:p>
        </p:txBody>
      </p:sp>
      <p:sp>
        <p:nvSpPr>
          <p:cNvPr id="178" name="Título de la presentación"/>
          <p:cNvSpPr txBox="1">
            <a:spLocks noGrp="1"/>
          </p:cNvSpPr>
          <p:nvPr>
            <p:ph type="ctrTitle"/>
          </p:nvPr>
        </p:nvSpPr>
        <p:spPr>
          <a:xfrm>
            <a:off x="2027919" y="4366896"/>
            <a:ext cx="19562374" cy="2782851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Título</a:t>
            </a:r>
            <a:r>
              <a:rPr dirty="0"/>
              <a:t> de la </a:t>
            </a:r>
            <a:r>
              <a:rPr dirty="0" err="1"/>
              <a:t>presentación</a:t>
            </a:r>
            <a:endParaRPr dirty="0"/>
          </a:p>
        </p:txBody>
      </p:sp>
      <p:sp>
        <p:nvSpPr>
          <p:cNvPr id="179" name="Subtítulo de la presentación"/>
          <p:cNvSpPr txBox="1">
            <a:spLocks noGrp="1"/>
          </p:cNvSpPr>
          <p:nvPr>
            <p:ph type="subTitle" sz="quarter" idx="1"/>
          </p:nvPr>
        </p:nvSpPr>
        <p:spPr>
          <a:xfrm>
            <a:off x="2027919" y="7276745"/>
            <a:ext cx="19572682" cy="1688348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Subtítulo</a:t>
            </a:r>
            <a:r>
              <a:rPr dirty="0"/>
              <a:t> de la </a:t>
            </a:r>
            <a:r>
              <a:rPr dirty="0" err="1"/>
              <a:t>presentación</a:t>
            </a:r>
            <a:endParaRPr dirty="0"/>
          </a:p>
        </p:txBody>
      </p:sp>
      <p:pic>
        <p:nvPicPr>
          <p:cNvPr id="180" name="Imatge" descr="Imat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46337" y="11416431"/>
            <a:ext cx="5959718" cy="12086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tge" descr="Imat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03124" y="11313364"/>
            <a:ext cx="10222778" cy="1688349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grpSp>
        <p:nvGrpSpPr>
          <p:cNvPr id="8" name="Grupo 7"/>
          <p:cNvGrpSpPr/>
          <p:nvPr/>
        </p:nvGrpSpPr>
        <p:grpSpPr>
          <a:xfrm>
            <a:off x="860612" y="1333575"/>
            <a:ext cx="23712379" cy="2548053"/>
            <a:chOff x="860612" y="1333575"/>
            <a:chExt cx="23712379" cy="2548053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48315" y="1333575"/>
              <a:ext cx="11324676" cy="2548053"/>
            </a:xfrm>
            <a:prstGeom prst="rect">
              <a:avLst/>
            </a:prstGeom>
          </p:spPr>
        </p:pic>
        <p:sp>
          <p:nvSpPr>
            <p:cNvPr id="6" name="CuadroTexto 5"/>
            <p:cNvSpPr txBox="1"/>
            <p:nvPr/>
          </p:nvSpPr>
          <p:spPr>
            <a:xfrm>
              <a:off x="860612" y="1741862"/>
              <a:ext cx="17075021" cy="1795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algn="l"/>
              <a:r>
                <a:rPr lang="es-ES" sz="11000" b="1" spc="-220" dirty="0" smtClean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rPr>
                <a:t>X Laboratorio de Ideas</a:t>
              </a:r>
              <a:endParaRPr lang="es-ES" sz="11000" b="1" spc="-220" dirty="0">
                <a:solidFill>
                  <a:srgbClr val="FFFFFF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ítulo de la diapositiva"/>
          <p:cNvSpPr txBox="1">
            <a:spLocks noGrp="1"/>
          </p:cNvSpPr>
          <p:nvPr>
            <p:ph type="title"/>
          </p:nvPr>
        </p:nvSpPr>
        <p:spPr>
          <a:xfrm>
            <a:off x="1884829" y="1976062"/>
            <a:ext cx="19262527" cy="1433164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Título</a:t>
            </a:r>
            <a:r>
              <a:rPr dirty="0"/>
              <a:t> de la </a:t>
            </a:r>
            <a:r>
              <a:rPr dirty="0" err="1"/>
              <a:t>diapositiva</a:t>
            </a:r>
            <a:r>
              <a:rPr dirty="0"/>
              <a:t> </a:t>
            </a:r>
          </a:p>
        </p:txBody>
      </p:sp>
      <p:sp>
        <p:nvSpPr>
          <p:cNvPr id="187" name="Subtítulo de la diapositiva"/>
          <p:cNvSpPr txBox="1">
            <a:spLocks noGrp="1"/>
          </p:cNvSpPr>
          <p:nvPr>
            <p:ph type="body" idx="21"/>
          </p:nvPr>
        </p:nvSpPr>
        <p:spPr>
          <a:xfrm>
            <a:off x="1884829" y="3647790"/>
            <a:ext cx="19262527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92500" lnSpcReduction="10000"/>
          </a:bodyPr>
          <a:lstStyle/>
          <a:p>
            <a:r>
              <a:rPr dirty="0" err="1"/>
              <a:t>Subtítulo</a:t>
            </a:r>
            <a:r>
              <a:rPr dirty="0"/>
              <a:t> de la </a:t>
            </a:r>
            <a:r>
              <a:rPr dirty="0" err="1"/>
              <a:t>diapositiva</a:t>
            </a:r>
            <a:endParaRPr dirty="0"/>
          </a:p>
        </p:txBody>
      </p:sp>
      <p:sp>
        <p:nvSpPr>
          <p:cNvPr id="188" name="Lorem ipsum dolor set amer"/>
          <p:cNvSpPr txBox="1">
            <a:spLocks noGrp="1"/>
          </p:cNvSpPr>
          <p:nvPr>
            <p:ph type="body" sz="half" idx="1"/>
          </p:nvPr>
        </p:nvSpPr>
        <p:spPr>
          <a:xfrm>
            <a:off x="1884828" y="5010656"/>
            <a:ext cx="19262527" cy="4800917"/>
          </a:xfrm>
          <a:prstGeom prst="rect">
            <a:avLst/>
          </a:prstGeom>
        </p:spPr>
        <p:txBody>
          <a:bodyPr/>
          <a:lstStyle>
            <a:lvl1pPr marL="609600" indent="-609600"/>
          </a:lstStyle>
          <a:p>
            <a:r>
              <a:rPr dirty="0"/>
              <a:t>Lorem ipsum dolor set </a:t>
            </a:r>
            <a:r>
              <a:rPr dirty="0" err="1"/>
              <a:t>amer</a:t>
            </a:r>
            <a:endParaRPr dirty="0"/>
          </a:p>
        </p:txBody>
      </p:sp>
      <p:pic>
        <p:nvPicPr>
          <p:cNvPr id="1028" name="Picture 4" descr="https://www.cibersam.es/media/3116591/logo-samplusmenciones-horizontal-transparen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5032" y="153367"/>
            <a:ext cx="8100866" cy="182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Agrupar"/>
          <p:cNvGrpSpPr/>
          <p:nvPr/>
        </p:nvGrpSpPr>
        <p:grpSpPr>
          <a:xfrm>
            <a:off x="6184555" y="3574615"/>
            <a:ext cx="10992195" cy="7678484"/>
            <a:chOff x="-1187983" y="-948283"/>
            <a:chExt cx="10992194" cy="7678482"/>
          </a:xfrm>
        </p:grpSpPr>
        <p:graphicFrame>
          <p:nvGraphicFramePr>
            <p:cNvPr id="168" name="TÍTULO"/>
            <p:cNvGraphicFramePr/>
            <p:nvPr/>
          </p:nvGraphicFramePr>
          <p:xfrm>
            <a:off x="-1187984" y="-948284"/>
            <a:ext cx="10992195" cy="71742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69" name="Caption"/>
            <p:cNvSpPr/>
            <p:nvPr/>
          </p:nvSpPr>
          <p:spPr>
            <a:xfrm>
              <a:off x="0" y="6327569"/>
              <a:ext cx="9285340" cy="402631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 algn="r">
                <a:defRPr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r>
                <a:t>Pie del gráfico</a:t>
              </a:r>
            </a:p>
          </p:txBody>
        </p:sp>
      </p:grpSp>
      <p:pic>
        <p:nvPicPr>
          <p:cNvPr id="6" name="Picture 4" descr="https://www.cibersam.es/media/3116591/logo-samplusmenciones-horizontal-transparen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134" y="234050"/>
            <a:ext cx="8100866" cy="182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34708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100%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100%</a:t>
            </a:r>
          </a:p>
        </p:txBody>
      </p:sp>
      <p:sp>
        <p:nvSpPr>
          <p:cNvPr id="174" name="Informació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lnSpcReduction="10000"/>
          </a:bodyPr>
          <a:lstStyle/>
          <a:p>
            <a:r>
              <a:t>Información</a:t>
            </a:r>
          </a:p>
        </p:txBody>
      </p:sp>
      <p:pic>
        <p:nvPicPr>
          <p:cNvPr id="5" name="Picture 4" descr="https://www.cibersam.es/media/3116591/logo-samplusmenciones-horizontal-transparen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5032" y="153367"/>
            <a:ext cx="8100866" cy="182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68371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Personalizado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Helvetica Neue Medium</vt:lpstr>
      <vt:lpstr>21_BasicWhite</vt:lpstr>
      <vt:lpstr>Título de la presentación</vt:lpstr>
      <vt:lpstr>Título de la diapositiva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JIMENEZ, ESTER (FCRB)</dc:creator>
  <cp:lastModifiedBy>CIBERSAM</cp:lastModifiedBy>
  <cp:revision>2</cp:revision>
  <dcterms:modified xsi:type="dcterms:W3CDTF">2023-03-02T13:14:13Z</dcterms:modified>
</cp:coreProperties>
</file>